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muenchen.de/rathaus/Stadtverwaltung/Referat-fuer-Arbeit-und-Wirtschaft/Arbeitsmarktpolitik/Jugendliche/AK-Jugend.html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muenchen.de/rathaus/Stadtverwaltung/Referat-fuer-Arbeit-und-Wirtschaft/Arbeitsmarktpolitik/Jugendliche/AK-Jugend.html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460103-D4D8-4559-8A6B-C2BFD0D1270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DB72F8D3-C4E5-4A3C-BC8F-B29DC6A5EF2F}">
      <dgm:prSet phldrT="[Text]" custT="1"/>
      <dgm:spPr/>
      <dgm:t>
        <a:bodyPr/>
        <a:lstStyle/>
        <a:p>
          <a:r>
            <a:rPr lang="de-DE" sz="3600" b="1" u="sng" dirty="0"/>
            <a:t>Strategiekreis Übergang Schule Beruf</a:t>
          </a:r>
        </a:p>
        <a:p>
          <a:r>
            <a:rPr lang="de-DE" sz="2400" dirty="0"/>
            <a:t>FF: Agentur für Arbeit München/LHM</a:t>
          </a:r>
        </a:p>
        <a:p>
          <a:r>
            <a:rPr lang="de-DE" sz="2400" dirty="0"/>
            <a:t>Sprecher: </a:t>
          </a:r>
          <a:br>
            <a:rPr lang="de-DE" sz="2400" dirty="0"/>
          </a:br>
          <a:r>
            <a:rPr lang="de-DE" sz="2400" dirty="0"/>
            <a:t>Herr </a:t>
          </a:r>
          <a:r>
            <a:rPr lang="de-DE" sz="2400" dirty="0" err="1"/>
            <a:t>Hüntelmann</a:t>
          </a:r>
          <a:r>
            <a:rPr lang="de-DE" sz="2400" dirty="0"/>
            <a:t> (Agentur)/Herr Bauer (Jugendamt)</a:t>
          </a:r>
        </a:p>
        <a:p>
          <a:r>
            <a:rPr lang="de-DE" sz="2400" dirty="0"/>
            <a:t>Teilnehmer*innen:</a:t>
          </a:r>
          <a:br>
            <a:rPr lang="de-DE" sz="2400" dirty="0"/>
          </a:br>
          <a:r>
            <a:rPr lang="de-DE" sz="2400" dirty="0"/>
            <a:t>Agentur, Jobcenter, LHM (RAW, RBS, Sozialreferat), ROB, LK MUC</a:t>
          </a:r>
        </a:p>
      </dgm:t>
    </dgm:pt>
    <dgm:pt modelId="{E4782A5A-67AF-4965-8E5F-0EDE12F2228B}" type="parTrans" cxnId="{E7E7AC45-ABCE-4874-AA62-0A0A4DECF382}">
      <dgm:prSet/>
      <dgm:spPr/>
      <dgm:t>
        <a:bodyPr/>
        <a:lstStyle/>
        <a:p>
          <a:endParaRPr lang="de-DE"/>
        </a:p>
      </dgm:t>
    </dgm:pt>
    <dgm:pt modelId="{25010D15-8568-4947-B4BF-54083369BE0C}" type="sibTrans" cxnId="{E7E7AC45-ABCE-4874-AA62-0A0A4DECF382}">
      <dgm:prSet/>
      <dgm:spPr/>
      <dgm:t>
        <a:bodyPr/>
        <a:lstStyle/>
        <a:p>
          <a:endParaRPr lang="de-DE"/>
        </a:p>
      </dgm:t>
    </dgm:pt>
    <dgm:pt modelId="{570388E7-CFCC-4091-9317-1B0D3F82544E}">
      <dgm:prSet phldrT="[Text]" custT="1"/>
      <dgm:spPr/>
      <dgm:t>
        <a:bodyPr/>
        <a:lstStyle/>
        <a:p>
          <a:r>
            <a:rPr lang="de-DE" sz="2400" b="1" u="sng" dirty="0"/>
            <a:t>AK U25 (Kostenträgerrunde)</a:t>
          </a:r>
        </a:p>
        <a:p>
          <a:r>
            <a:rPr lang="de-DE" sz="2400" dirty="0"/>
            <a:t>FF: LHM (Jugendamt)</a:t>
          </a:r>
        </a:p>
        <a:p>
          <a:r>
            <a:rPr lang="de-DE" sz="2400" dirty="0"/>
            <a:t>N.N.</a:t>
          </a:r>
          <a:br>
            <a:rPr lang="de-DE" sz="2400" dirty="0"/>
          </a:br>
          <a:r>
            <a:rPr lang="de-DE" sz="1400" dirty="0"/>
            <a:t>jugendsozialarbeit.soz@muenchen.de </a:t>
          </a:r>
        </a:p>
        <a:p>
          <a:r>
            <a:rPr lang="de-DE" sz="2400" dirty="0"/>
            <a:t>Agentur, Jobcenter, LHM (RAW, RBS, SozR)</a:t>
          </a:r>
          <a:endParaRPr lang="de-DE" sz="2400" b="1" u="sng" dirty="0"/>
        </a:p>
      </dgm:t>
    </dgm:pt>
    <dgm:pt modelId="{A3F60258-9371-462A-9F74-32C516D20531}" type="parTrans" cxnId="{EF5F44CC-BF2E-4548-9EB0-86FA03921BC7}">
      <dgm:prSet/>
      <dgm:spPr/>
      <dgm:t>
        <a:bodyPr/>
        <a:lstStyle/>
        <a:p>
          <a:endParaRPr lang="de-DE"/>
        </a:p>
      </dgm:t>
    </dgm:pt>
    <dgm:pt modelId="{2194B393-6AD0-4C45-B037-93F0600FC45E}" type="sibTrans" cxnId="{EF5F44CC-BF2E-4548-9EB0-86FA03921BC7}">
      <dgm:prSet/>
      <dgm:spPr/>
      <dgm:t>
        <a:bodyPr/>
        <a:lstStyle/>
        <a:p>
          <a:endParaRPr lang="de-DE"/>
        </a:p>
      </dgm:t>
    </dgm:pt>
    <dgm:pt modelId="{AD3878EA-1360-492A-A62F-9B63D4A70522}">
      <dgm:prSet phldrT="[Text]" custT="1"/>
      <dgm:spPr/>
      <dgm:t>
        <a:bodyPr/>
        <a:lstStyle/>
        <a:p>
          <a:r>
            <a:rPr lang="de-DE" sz="2400" b="1" u="sng" dirty="0"/>
            <a:t>Koordinierungskreis Übergang Schule-Beruf</a:t>
          </a:r>
        </a:p>
        <a:p>
          <a:r>
            <a:rPr lang="de-DE" sz="2400" dirty="0"/>
            <a:t>FF: LHM (RBS)</a:t>
          </a:r>
        </a:p>
        <a:p>
          <a:r>
            <a:rPr lang="de-DE" sz="2400" dirty="0"/>
            <a:t>Franziska Messerschmidt</a:t>
          </a:r>
          <a:br>
            <a:rPr lang="de-DE" sz="2400" dirty="0"/>
          </a:br>
          <a:r>
            <a:rPr lang="de-DE" sz="2400" dirty="0"/>
            <a:t>233-83517</a:t>
          </a:r>
        </a:p>
        <a:p>
          <a:r>
            <a:rPr lang="de-DE" sz="2400" dirty="0"/>
            <a:t>Agentur, Jobcenter, LHM (RAW, RBS, SozR), ROB</a:t>
          </a:r>
        </a:p>
        <a:p>
          <a:r>
            <a:rPr lang="de-DE" sz="2000" dirty="0"/>
            <a:t>Gäste möglich</a:t>
          </a:r>
        </a:p>
      </dgm:t>
    </dgm:pt>
    <dgm:pt modelId="{3333D611-E043-4EFD-B1A8-BDCAFA009CAB}" type="parTrans" cxnId="{433226EB-8E4C-4E4F-94AB-57D5D608EE81}">
      <dgm:prSet/>
      <dgm:spPr/>
      <dgm:t>
        <a:bodyPr/>
        <a:lstStyle/>
        <a:p>
          <a:endParaRPr lang="de-DE"/>
        </a:p>
      </dgm:t>
    </dgm:pt>
    <dgm:pt modelId="{01CD6544-608D-40B6-8299-7678B9854BF5}" type="sibTrans" cxnId="{433226EB-8E4C-4E4F-94AB-57D5D608EE81}">
      <dgm:prSet/>
      <dgm:spPr/>
      <dgm:t>
        <a:bodyPr/>
        <a:lstStyle/>
        <a:p>
          <a:endParaRPr lang="de-DE"/>
        </a:p>
      </dgm:t>
    </dgm:pt>
    <dgm:pt modelId="{D191B006-D3D1-4BF3-B463-87FCFF8C1BCA}">
      <dgm:prSet phldrT="[Text]" custT="1"/>
      <dgm:spPr/>
      <dgm:t>
        <a:bodyPr/>
        <a:lstStyle/>
        <a:p>
          <a:r>
            <a:rPr lang="de-DE" sz="2400" b="1" u="sng" dirty="0"/>
            <a:t>AK Jugend-Bildung-Beruf</a:t>
          </a:r>
        </a:p>
        <a:p>
          <a:r>
            <a:rPr lang="de-DE" sz="2400" dirty="0"/>
            <a:t>FF: BM3, GF: RAW</a:t>
          </a:r>
        </a:p>
        <a:p>
          <a:r>
            <a:rPr lang="de-DE" sz="2400" dirty="0"/>
            <a:t>Robert </a:t>
          </a:r>
          <a:r>
            <a:rPr lang="de-DE" sz="2400" dirty="0" err="1"/>
            <a:t>Hanslmeier</a:t>
          </a:r>
          <a:r>
            <a:rPr lang="de-DE" sz="2400" dirty="0"/>
            <a:t> </a:t>
          </a:r>
          <a:br>
            <a:rPr lang="de-DE" sz="2400" dirty="0"/>
          </a:br>
          <a:r>
            <a:rPr lang="de-DE" sz="2400" dirty="0"/>
            <a:t>233-25156</a:t>
          </a:r>
        </a:p>
        <a:p>
          <a:r>
            <a:rPr lang="de-DE" sz="1200" dirty="0">
              <a:hlinkClick xmlns:r="http://schemas.openxmlformats.org/officeDocument/2006/relationships" r:id="rId1"/>
            </a:rPr>
            <a:t>https://www.muenchen.de/rathaus/Stadtverwaltung/Referat-fuer-Arbeit-und-Wirtschaft/Arbeitsmarktpolitik/Jugendliche/AK-Jugend.html</a:t>
          </a:r>
          <a:endParaRPr lang="de-DE" sz="1200" dirty="0"/>
        </a:p>
      </dgm:t>
    </dgm:pt>
    <dgm:pt modelId="{A88C0508-B8FE-4113-AECA-448F29DBB0C1}" type="parTrans" cxnId="{8EC4959C-83A1-4959-82B1-C6F20EF217BB}">
      <dgm:prSet/>
      <dgm:spPr/>
      <dgm:t>
        <a:bodyPr/>
        <a:lstStyle/>
        <a:p>
          <a:endParaRPr lang="de-DE"/>
        </a:p>
      </dgm:t>
    </dgm:pt>
    <dgm:pt modelId="{E8599652-86D4-4477-8929-1A63F3F2B27A}" type="sibTrans" cxnId="{8EC4959C-83A1-4959-82B1-C6F20EF217BB}">
      <dgm:prSet/>
      <dgm:spPr/>
      <dgm:t>
        <a:bodyPr/>
        <a:lstStyle/>
        <a:p>
          <a:endParaRPr lang="de-DE"/>
        </a:p>
      </dgm:t>
    </dgm:pt>
    <dgm:pt modelId="{8502673F-3EBA-49D2-99BA-561FAAE393EE}" type="pres">
      <dgm:prSet presAssocID="{4C460103-D4D8-4559-8A6B-C2BFD0D1270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07E2ADE-73D5-4106-8C27-272E5C37BF2D}" type="pres">
      <dgm:prSet presAssocID="{DB72F8D3-C4E5-4A3C-BC8F-B29DC6A5EF2F}" presName="hierRoot1" presStyleCnt="0">
        <dgm:presLayoutVars>
          <dgm:hierBranch val="init"/>
        </dgm:presLayoutVars>
      </dgm:prSet>
      <dgm:spPr/>
    </dgm:pt>
    <dgm:pt modelId="{DF7105DA-2AB9-453E-92BB-85B302853A6C}" type="pres">
      <dgm:prSet presAssocID="{DB72F8D3-C4E5-4A3C-BC8F-B29DC6A5EF2F}" presName="rootComposite1" presStyleCnt="0"/>
      <dgm:spPr/>
    </dgm:pt>
    <dgm:pt modelId="{143C5DBB-41DC-446A-B47F-97F60E37EDEF}" type="pres">
      <dgm:prSet presAssocID="{DB72F8D3-C4E5-4A3C-BC8F-B29DC6A5EF2F}" presName="rootText1" presStyleLbl="node0" presStyleIdx="0" presStyleCnt="1" custScaleX="342403" custScaleY="182238" custLinFactNeighborX="-1784" custLinFactNeighborY="-10856">
        <dgm:presLayoutVars>
          <dgm:chPref val="3"/>
        </dgm:presLayoutVars>
      </dgm:prSet>
      <dgm:spPr/>
    </dgm:pt>
    <dgm:pt modelId="{94E57DB9-48BC-4970-BFE0-F22808FDACA1}" type="pres">
      <dgm:prSet presAssocID="{DB72F8D3-C4E5-4A3C-BC8F-B29DC6A5EF2F}" presName="rootConnector1" presStyleLbl="node1" presStyleIdx="0" presStyleCnt="0"/>
      <dgm:spPr/>
    </dgm:pt>
    <dgm:pt modelId="{57F199E3-EB60-4513-9269-BA8A82941A9D}" type="pres">
      <dgm:prSet presAssocID="{DB72F8D3-C4E5-4A3C-BC8F-B29DC6A5EF2F}" presName="hierChild2" presStyleCnt="0"/>
      <dgm:spPr/>
    </dgm:pt>
    <dgm:pt modelId="{05FF70AE-3438-4037-AE47-52D2590C3AA6}" type="pres">
      <dgm:prSet presAssocID="{A3F60258-9371-462A-9F74-32C516D20531}" presName="Name37" presStyleLbl="parChTrans1D2" presStyleIdx="0" presStyleCnt="3"/>
      <dgm:spPr/>
    </dgm:pt>
    <dgm:pt modelId="{0D8630D3-601C-48F4-8466-B419661B7357}" type="pres">
      <dgm:prSet presAssocID="{570388E7-CFCC-4091-9317-1B0D3F82544E}" presName="hierRoot2" presStyleCnt="0">
        <dgm:presLayoutVars>
          <dgm:hierBranch val="init"/>
        </dgm:presLayoutVars>
      </dgm:prSet>
      <dgm:spPr/>
    </dgm:pt>
    <dgm:pt modelId="{32C670EC-0DD3-43BA-A9DF-09302A3406C6}" type="pres">
      <dgm:prSet presAssocID="{570388E7-CFCC-4091-9317-1B0D3F82544E}" presName="rootComposite" presStyleCnt="0"/>
      <dgm:spPr/>
    </dgm:pt>
    <dgm:pt modelId="{A6C6309E-0D63-4EFC-AC27-2C03DE8038E3}" type="pres">
      <dgm:prSet presAssocID="{570388E7-CFCC-4091-9317-1B0D3F82544E}" presName="rootText" presStyleLbl="node2" presStyleIdx="0" presStyleCnt="3" custScaleX="111718" custScaleY="185982">
        <dgm:presLayoutVars>
          <dgm:chPref val="3"/>
        </dgm:presLayoutVars>
      </dgm:prSet>
      <dgm:spPr/>
    </dgm:pt>
    <dgm:pt modelId="{017D2267-7245-4BB2-9853-16F5750B1B5B}" type="pres">
      <dgm:prSet presAssocID="{570388E7-CFCC-4091-9317-1B0D3F82544E}" presName="rootConnector" presStyleLbl="node2" presStyleIdx="0" presStyleCnt="3"/>
      <dgm:spPr/>
    </dgm:pt>
    <dgm:pt modelId="{60855790-7C4E-4449-86F4-9CE218BD88B1}" type="pres">
      <dgm:prSet presAssocID="{570388E7-CFCC-4091-9317-1B0D3F82544E}" presName="hierChild4" presStyleCnt="0"/>
      <dgm:spPr/>
    </dgm:pt>
    <dgm:pt modelId="{EC883B60-C12B-4522-9149-BD57E25396D0}" type="pres">
      <dgm:prSet presAssocID="{570388E7-CFCC-4091-9317-1B0D3F82544E}" presName="hierChild5" presStyleCnt="0"/>
      <dgm:spPr/>
    </dgm:pt>
    <dgm:pt modelId="{67EFFD5E-9455-4543-9351-BECAB4E2BF52}" type="pres">
      <dgm:prSet presAssocID="{3333D611-E043-4EFD-B1A8-BDCAFA009CAB}" presName="Name37" presStyleLbl="parChTrans1D2" presStyleIdx="1" presStyleCnt="3"/>
      <dgm:spPr/>
    </dgm:pt>
    <dgm:pt modelId="{6F6D1862-665B-4720-9A1A-B56CC2A3EF78}" type="pres">
      <dgm:prSet presAssocID="{AD3878EA-1360-492A-A62F-9B63D4A70522}" presName="hierRoot2" presStyleCnt="0">
        <dgm:presLayoutVars>
          <dgm:hierBranch val="init"/>
        </dgm:presLayoutVars>
      </dgm:prSet>
      <dgm:spPr/>
    </dgm:pt>
    <dgm:pt modelId="{48597A4E-096E-4C33-B46A-F28B07024540}" type="pres">
      <dgm:prSet presAssocID="{AD3878EA-1360-492A-A62F-9B63D4A70522}" presName="rootComposite" presStyleCnt="0"/>
      <dgm:spPr/>
    </dgm:pt>
    <dgm:pt modelId="{60A06565-BB02-4B3B-B476-0D7FD900088B}" type="pres">
      <dgm:prSet presAssocID="{AD3878EA-1360-492A-A62F-9B63D4A70522}" presName="rootText" presStyleLbl="node2" presStyleIdx="1" presStyleCnt="3" custScaleX="111364" custScaleY="213719" custLinFactNeighborX="-745" custLinFactNeighborY="372">
        <dgm:presLayoutVars>
          <dgm:chPref val="3"/>
        </dgm:presLayoutVars>
      </dgm:prSet>
      <dgm:spPr/>
    </dgm:pt>
    <dgm:pt modelId="{122214EF-D7D9-49B4-BA30-7C9356F0F721}" type="pres">
      <dgm:prSet presAssocID="{AD3878EA-1360-492A-A62F-9B63D4A70522}" presName="rootConnector" presStyleLbl="node2" presStyleIdx="1" presStyleCnt="3"/>
      <dgm:spPr/>
    </dgm:pt>
    <dgm:pt modelId="{843B5343-892E-4C78-9004-6B25C218C288}" type="pres">
      <dgm:prSet presAssocID="{AD3878EA-1360-492A-A62F-9B63D4A70522}" presName="hierChild4" presStyleCnt="0"/>
      <dgm:spPr/>
    </dgm:pt>
    <dgm:pt modelId="{D4D67739-0418-44F1-85F2-561F66E2FB09}" type="pres">
      <dgm:prSet presAssocID="{AD3878EA-1360-492A-A62F-9B63D4A70522}" presName="hierChild5" presStyleCnt="0"/>
      <dgm:spPr/>
    </dgm:pt>
    <dgm:pt modelId="{66BF271F-4564-4106-B3EB-FA50CBEF4C9F}" type="pres">
      <dgm:prSet presAssocID="{A88C0508-B8FE-4113-AECA-448F29DBB0C1}" presName="Name37" presStyleLbl="parChTrans1D2" presStyleIdx="2" presStyleCnt="3"/>
      <dgm:spPr/>
    </dgm:pt>
    <dgm:pt modelId="{A858ED62-2DCB-4387-86BC-881B30A5D805}" type="pres">
      <dgm:prSet presAssocID="{D191B006-D3D1-4BF3-B463-87FCFF8C1BCA}" presName="hierRoot2" presStyleCnt="0">
        <dgm:presLayoutVars>
          <dgm:hierBranch val="init"/>
        </dgm:presLayoutVars>
      </dgm:prSet>
      <dgm:spPr/>
    </dgm:pt>
    <dgm:pt modelId="{12F650AF-2D71-44FA-83FC-C9587F7EDD75}" type="pres">
      <dgm:prSet presAssocID="{D191B006-D3D1-4BF3-B463-87FCFF8C1BCA}" presName="rootComposite" presStyleCnt="0"/>
      <dgm:spPr/>
    </dgm:pt>
    <dgm:pt modelId="{7799E6A9-7442-4D0E-99CC-B86F9EB2B66A}" type="pres">
      <dgm:prSet presAssocID="{D191B006-D3D1-4BF3-B463-87FCFF8C1BCA}" presName="rootText" presStyleLbl="node2" presStyleIdx="2" presStyleCnt="3" custScaleX="114200" custScaleY="185925">
        <dgm:presLayoutVars>
          <dgm:chPref val="3"/>
        </dgm:presLayoutVars>
      </dgm:prSet>
      <dgm:spPr/>
    </dgm:pt>
    <dgm:pt modelId="{3EF89F15-935A-4AC4-8252-E57DF970C3A3}" type="pres">
      <dgm:prSet presAssocID="{D191B006-D3D1-4BF3-B463-87FCFF8C1BCA}" presName="rootConnector" presStyleLbl="node2" presStyleIdx="2" presStyleCnt="3"/>
      <dgm:spPr/>
    </dgm:pt>
    <dgm:pt modelId="{CFBEF2A2-4CB0-4409-AEE7-C8D90F2A59C9}" type="pres">
      <dgm:prSet presAssocID="{D191B006-D3D1-4BF3-B463-87FCFF8C1BCA}" presName="hierChild4" presStyleCnt="0"/>
      <dgm:spPr/>
    </dgm:pt>
    <dgm:pt modelId="{09C91C18-9388-4F1F-B621-A9A09CE799CA}" type="pres">
      <dgm:prSet presAssocID="{D191B006-D3D1-4BF3-B463-87FCFF8C1BCA}" presName="hierChild5" presStyleCnt="0"/>
      <dgm:spPr/>
    </dgm:pt>
    <dgm:pt modelId="{30DE8469-690E-4B59-86A9-AF907B766407}" type="pres">
      <dgm:prSet presAssocID="{DB72F8D3-C4E5-4A3C-BC8F-B29DC6A5EF2F}" presName="hierChild3" presStyleCnt="0"/>
      <dgm:spPr/>
    </dgm:pt>
  </dgm:ptLst>
  <dgm:cxnLst>
    <dgm:cxn modelId="{7C23442D-3A50-490B-A113-1C2678DB858D}" type="presOf" srcId="{A88C0508-B8FE-4113-AECA-448F29DBB0C1}" destId="{66BF271F-4564-4106-B3EB-FA50CBEF4C9F}" srcOrd="0" destOrd="0" presId="urn:microsoft.com/office/officeart/2005/8/layout/orgChart1"/>
    <dgm:cxn modelId="{D7805036-C510-46A0-806D-BC764F6B21BA}" type="presOf" srcId="{3333D611-E043-4EFD-B1A8-BDCAFA009CAB}" destId="{67EFFD5E-9455-4543-9351-BECAB4E2BF52}" srcOrd="0" destOrd="0" presId="urn:microsoft.com/office/officeart/2005/8/layout/orgChart1"/>
    <dgm:cxn modelId="{E7E7AC45-ABCE-4874-AA62-0A0A4DECF382}" srcId="{4C460103-D4D8-4559-8A6B-C2BFD0D1270A}" destId="{DB72F8D3-C4E5-4A3C-BC8F-B29DC6A5EF2F}" srcOrd="0" destOrd="0" parTransId="{E4782A5A-67AF-4965-8E5F-0EDE12F2228B}" sibTransId="{25010D15-8568-4947-B4BF-54083369BE0C}"/>
    <dgm:cxn modelId="{1FD01871-FA2D-48D6-A602-0303A6D719C0}" type="presOf" srcId="{AD3878EA-1360-492A-A62F-9B63D4A70522}" destId="{122214EF-D7D9-49B4-BA30-7C9356F0F721}" srcOrd="1" destOrd="0" presId="urn:microsoft.com/office/officeart/2005/8/layout/orgChart1"/>
    <dgm:cxn modelId="{51983558-6A10-4BD0-8AF0-7E54F27C5745}" type="presOf" srcId="{D191B006-D3D1-4BF3-B463-87FCFF8C1BCA}" destId="{7799E6A9-7442-4D0E-99CC-B86F9EB2B66A}" srcOrd="0" destOrd="0" presId="urn:microsoft.com/office/officeart/2005/8/layout/orgChart1"/>
    <dgm:cxn modelId="{07BEA180-A073-4EFB-92EB-E9E9607202AC}" type="presOf" srcId="{570388E7-CFCC-4091-9317-1B0D3F82544E}" destId="{017D2267-7245-4BB2-9853-16F5750B1B5B}" srcOrd="1" destOrd="0" presId="urn:microsoft.com/office/officeart/2005/8/layout/orgChart1"/>
    <dgm:cxn modelId="{4A0C0B93-D2A2-45C0-A3B7-39129ABAA74E}" type="presOf" srcId="{570388E7-CFCC-4091-9317-1B0D3F82544E}" destId="{A6C6309E-0D63-4EFC-AC27-2C03DE8038E3}" srcOrd="0" destOrd="0" presId="urn:microsoft.com/office/officeart/2005/8/layout/orgChart1"/>
    <dgm:cxn modelId="{109A339C-1453-41E6-9FFF-8160090D224F}" type="presOf" srcId="{DB72F8D3-C4E5-4A3C-BC8F-B29DC6A5EF2F}" destId="{143C5DBB-41DC-446A-B47F-97F60E37EDEF}" srcOrd="0" destOrd="0" presId="urn:microsoft.com/office/officeart/2005/8/layout/orgChart1"/>
    <dgm:cxn modelId="{8EC4959C-83A1-4959-82B1-C6F20EF217BB}" srcId="{DB72F8D3-C4E5-4A3C-BC8F-B29DC6A5EF2F}" destId="{D191B006-D3D1-4BF3-B463-87FCFF8C1BCA}" srcOrd="2" destOrd="0" parTransId="{A88C0508-B8FE-4113-AECA-448F29DBB0C1}" sibTransId="{E8599652-86D4-4477-8929-1A63F3F2B27A}"/>
    <dgm:cxn modelId="{A32F70A1-B598-483B-8154-5D3E605B9427}" type="presOf" srcId="{A3F60258-9371-462A-9F74-32C516D20531}" destId="{05FF70AE-3438-4037-AE47-52D2590C3AA6}" srcOrd="0" destOrd="0" presId="urn:microsoft.com/office/officeart/2005/8/layout/orgChart1"/>
    <dgm:cxn modelId="{EF5F44CC-BF2E-4548-9EB0-86FA03921BC7}" srcId="{DB72F8D3-C4E5-4A3C-BC8F-B29DC6A5EF2F}" destId="{570388E7-CFCC-4091-9317-1B0D3F82544E}" srcOrd="0" destOrd="0" parTransId="{A3F60258-9371-462A-9F74-32C516D20531}" sibTransId="{2194B393-6AD0-4C45-B037-93F0600FC45E}"/>
    <dgm:cxn modelId="{E169C2CE-97AE-4E43-80FE-32EDA6C8425C}" type="presOf" srcId="{D191B006-D3D1-4BF3-B463-87FCFF8C1BCA}" destId="{3EF89F15-935A-4AC4-8252-E57DF970C3A3}" srcOrd="1" destOrd="0" presId="urn:microsoft.com/office/officeart/2005/8/layout/orgChart1"/>
    <dgm:cxn modelId="{A5ED46D7-B72E-4D01-A520-085A287C2914}" type="presOf" srcId="{DB72F8D3-C4E5-4A3C-BC8F-B29DC6A5EF2F}" destId="{94E57DB9-48BC-4970-BFE0-F22808FDACA1}" srcOrd="1" destOrd="0" presId="urn:microsoft.com/office/officeart/2005/8/layout/orgChart1"/>
    <dgm:cxn modelId="{64BCF5DB-5E06-4851-94C9-E67E618D8B4E}" type="presOf" srcId="{AD3878EA-1360-492A-A62F-9B63D4A70522}" destId="{60A06565-BB02-4B3B-B476-0D7FD900088B}" srcOrd="0" destOrd="0" presId="urn:microsoft.com/office/officeart/2005/8/layout/orgChart1"/>
    <dgm:cxn modelId="{433226EB-8E4C-4E4F-94AB-57D5D608EE81}" srcId="{DB72F8D3-C4E5-4A3C-BC8F-B29DC6A5EF2F}" destId="{AD3878EA-1360-492A-A62F-9B63D4A70522}" srcOrd="1" destOrd="0" parTransId="{3333D611-E043-4EFD-B1A8-BDCAFA009CAB}" sibTransId="{01CD6544-608D-40B6-8299-7678B9854BF5}"/>
    <dgm:cxn modelId="{11B93BF3-A2AA-4554-88C7-4D6386531E07}" type="presOf" srcId="{4C460103-D4D8-4559-8A6B-C2BFD0D1270A}" destId="{8502673F-3EBA-49D2-99BA-561FAAE393EE}" srcOrd="0" destOrd="0" presId="urn:microsoft.com/office/officeart/2005/8/layout/orgChart1"/>
    <dgm:cxn modelId="{EBD87DE7-AED7-48AE-B61E-8FCDEA740740}" type="presParOf" srcId="{8502673F-3EBA-49D2-99BA-561FAAE393EE}" destId="{207E2ADE-73D5-4106-8C27-272E5C37BF2D}" srcOrd="0" destOrd="0" presId="urn:microsoft.com/office/officeart/2005/8/layout/orgChart1"/>
    <dgm:cxn modelId="{C5FD3094-CA3F-4A1B-8532-479FFC2FB6AD}" type="presParOf" srcId="{207E2ADE-73D5-4106-8C27-272E5C37BF2D}" destId="{DF7105DA-2AB9-453E-92BB-85B302853A6C}" srcOrd="0" destOrd="0" presId="urn:microsoft.com/office/officeart/2005/8/layout/orgChart1"/>
    <dgm:cxn modelId="{10E44841-66A7-4716-874A-0E728D3BB52E}" type="presParOf" srcId="{DF7105DA-2AB9-453E-92BB-85B302853A6C}" destId="{143C5DBB-41DC-446A-B47F-97F60E37EDEF}" srcOrd="0" destOrd="0" presId="urn:microsoft.com/office/officeart/2005/8/layout/orgChart1"/>
    <dgm:cxn modelId="{6FE2A4C4-386B-4555-8F25-2CADA1CFDF4C}" type="presParOf" srcId="{DF7105DA-2AB9-453E-92BB-85B302853A6C}" destId="{94E57DB9-48BC-4970-BFE0-F22808FDACA1}" srcOrd="1" destOrd="0" presId="urn:microsoft.com/office/officeart/2005/8/layout/orgChart1"/>
    <dgm:cxn modelId="{F4AEB7AD-9159-4659-90F7-78ACE687E7EE}" type="presParOf" srcId="{207E2ADE-73D5-4106-8C27-272E5C37BF2D}" destId="{57F199E3-EB60-4513-9269-BA8A82941A9D}" srcOrd="1" destOrd="0" presId="urn:microsoft.com/office/officeart/2005/8/layout/orgChart1"/>
    <dgm:cxn modelId="{06A66810-3F1F-4749-BB4B-D173BCB81E86}" type="presParOf" srcId="{57F199E3-EB60-4513-9269-BA8A82941A9D}" destId="{05FF70AE-3438-4037-AE47-52D2590C3AA6}" srcOrd="0" destOrd="0" presId="urn:microsoft.com/office/officeart/2005/8/layout/orgChart1"/>
    <dgm:cxn modelId="{09548EAF-90FA-471C-9066-3CF417A6A822}" type="presParOf" srcId="{57F199E3-EB60-4513-9269-BA8A82941A9D}" destId="{0D8630D3-601C-48F4-8466-B419661B7357}" srcOrd="1" destOrd="0" presId="urn:microsoft.com/office/officeart/2005/8/layout/orgChart1"/>
    <dgm:cxn modelId="{3AA41187-F1F9-47FC-A094-B30E00B01AAD}" type="presParOf" srcId="{0D8630D3-601C-48F4-8466-B419661B7357}" destId="{32C670EC-0DD3-43BA-A9DF-09302A3406C6}" srcOrd="0" destOrd="0" presId="urn:microsoft.com/office/officeart/2005/8/layout/orgChart1"/>
    <dgm:cxn modelId="{06FBFAE3-527A-49F4-BDBF-3881C9955C5C}" type="presParOf" srcId="{32C670EC-0DD3-43BA-A9DF-09302A3406C6}" destId="{A6C6309E-0D63-4EFC-AC27-2C03DE8038E3}" srcOrd="0" destOrd="0" presId="urn:microsoft.com/office/officeart/2005/8/layout/orgChart1"/>
    <dgm:cxn modelId="{000EAEEC-A20F-4373-90B6-6FAA89FDE740}" type="presParOf" srcId="{32C670EC-0DD3-43BA-A9DF-09302A3406C6}" destId="{017D2267-7245-4BB2-9853-16F5750B1B5B}" srcOrd="1" destOrd="0" presId="urn:microsoft.com/office/officeart/2005/8/layout/orgChart1"/>
    <dgm:cxn modelId="{1E36E43D-B627-4242-B2FC-3AC8B9872687}" type="presParOf" srcId="{0D8630D3-601C-48F4-8466-B419661B7357}" destId="{60855790-7C4E-4449-86F4-9CE218BD88B1}" srcOrd="1" destOrd="0" presId="urn:microsoft.com/office/officeart/2005/8/layout/orgChart1"/>
    <dgm:cxn modelId="{78FBFB59-40AD-4D2F-9C3A-42E2AD800B2F}" type="presParOf" srcId="{0D8630D3-601C-48F4-8466-B419661B7357}" destId="{EC883B60-C12B-4522-9149-BD57E25396D0}" srcOrd="2" destOrd="0" presId="urn:microsoft.com/office/officeart/2005/8/layout/orgChart1"/>
    <dgm:cxn modelId="{B33F5C99-E346-4B22-9B9A-9265E8284473}" type="presParOf" srcId="{57F199E3-EB60-4513-9269-BA8A82941A9D}" destId="{67EFFD5E-9455-4543-9351-BECAB4E2BF52}" srcOrd="2" destOrd="0" presId="urn:microsoft.com/office/officeart/2005/8/layout/orgChart1"/>
    <dgm:cxn modelId="{CC41C844-AB0D-4998-9CB3-B70F71B9DC94}" type="presParOf" srcId="{57F199E3-EB60-4513-9269-BA8A82941A9D}" destId="{6F6D1862-665B-4720-9A1A-B56CC2A3EF78}" srcOrd="3" destOrd="0" presId="urn:microsoft.com/office/officeart/2005/8/layout/orgChart1"/>
    <dgm:cxn modelId="{7271A1C4-CE8E-4F8C-AC4D-07CD8D55FDCF}" type="presParOf" srcId="{6F6D1862-665B-4720-9A1A-B56CC2A3EF78}" destId="{48597A4E-096E-4C33-B46A-F28B07024540}" srcOrd="0" destOrd="0" presId="urn:microsoft.com/office/officeart/2005/8/layout/orgChart1"/>
    <dgm:cxn modelId="{1593D1CA-466F-4265-941E-DE7EAB6FC76C}" type="presParOf" srcId="{48597A4E-096E-4C33-B46A-F28B07024540}" destId="{60A06565-BB02-4B3B-B476-0D7FD900088B}" srcOrd="0" destOrd="0" presId="urn:microsoft.com/office/officeart/2005/8/layout/orgChart1"/>
    <dgm:cxn modelId="{C009E8D4-1E88-41A3-B7A6-3AD38E94CA68}" type="presParOf" srcId="{48597A4E-096E-4C33-B46A-F28B07024540}" destId="{122214EF-D7D9-49B4-BA30-7C9356F0F721}" srcOrd="1" destOrd="0" presId="urn:microsoft.com/office/officeart/2005/8/layout/orgChart1"/>
    <dgm:cxn modelId="{F48F2EDD-A87B-47A4-B28A-B88510583051}" type="presParOf" srcId="{6F6D1862-665B-4720-9A1A-B56CC2A3EF78}" destId="{843B5343-892E-4C78-9004-6B25C218C288}" srcOrd="1" destOrd="0" presId="urn:microsoft.com/office/officeart/2005/8/layout/orgChart1"/>
    <dgm:cxn modelId="{A4AA7F3F-1F20-4344-9B5D-F47C8B1DFEA1}" type="presParOf" srcId="{6F6D1862-665B-4720-9A1A-B56CC2A3EF78}" destId="{D4D67739-0418-44F1-85F2-561F66E2FB09}" srcOrd="2" destOrd="0" presId="urn:microsoft.com/office/officeart/2005/8/layout/orgChart1"/>
    <dgm:cxn modelId="{DC47FE19-B225-4E8C-8084-03BC3FD5EA60}" type="presParOf" srcId="{57F199E3-EB60-4513-9269-BA8A82941A9D}" destId="{66BF271F-4564-4106-B3EB-FA50CBEF4C9F}" srcOrd="4" destOrd="0" presId="urn:microsoft.com/office/officeart/2005/8/layout/orgChart1"/>
    <dgm:cxn modelId="{A01E685F-DF3B-4F21-A0CC-3D491A64A167}" type="presParOf" srcId="{57F199E3-EB60-4513-9269-BA8A82941A9D}" destId="{A858ED62-2DCB-4387-86BC-881B30A5D805}" srcOrd="5" destOrd="0" presId="urn:microsoft.com/office/officeart/2005/8/layout/orgChart1"/>
    <dgm:cxn modelId="{110E3F7E-B274-4A55-ACC4-71251FD75DA2}" type="presParOf" srcId="{A858ED62-2DCB-4387-86BC-881B30A5D805}" destId="{12F650AF-2D71-44FA-83FC-C9587F7EDD75}" srcOrd="0" destOrd="0" presId="urn:microsoft.com/office/officeart/2005/8/layout/orgChart1"/>
    <dgm:cxn modelId="{D7C6AD47-8BE0-45E0-835B-3B435D608516}" type="presParOf" srcId="{12F650AF-2D71-44FA-83FC-C9587F7EDD75}" destId="{7799E6A9-7442-4D0E-99CC-B86F9EB2B66A}" srcOrd="0" destOrd="0" presId="urn:microsoft.com/office/officeart/2005/8/layout/orgChart1"/>
    <dgm:cxn modelId="{7EA3191C-7EF2-44C8-8840-A8873FCCB01D}" type="presParOf" srcId="{12F650AF-2D71-44FA-83FC-C9587F7EDD75}" destId="{3EF89F15-935A-4AC4-8252-E57DF970C3A3}" srcOrd="1" destOrd="0" presId="urn:microsoft.com/office/officeart/2005/8/layout/orgChart1"/>
    <dgm:cxn modelId="{87DC56B2-D048-4AFA-AB7A-E518A6D3582A}" type="presParOf" srcId="{A858ED62-2DCB-4387-86BC-881B30A5D805}" destId="{CFBEF2A2-4CB0-4409-AEE7-C8D90F2A59C9}" srcOrd="1" destOrd="0" presId="urn:microsoft.com/office/officeart/2005/8/layout/orgChart1"/>
    <dgm:cxn modelId="{7D797CCE-58A4-4CD5-BE3A-C9DD5F23A9A2}" type="presParOf" srcId="{A858ED62-2DCB-4387-86BC-881B30A5D805}" destId="{09C91C18-9388-4F1F-B621-A9A09CE799CA}" srcOrd="2" destOrd="0" presId="urn:microsoft.com/office/officeart/2005/8/layout/orgChart1"/>
    <dgm:cxn modelId="{F6A9C1A3-C88B-4FBE-BF8E-545BEF6478C0}" type="presParOf" srcId="{207E2ADE-73D5-4106-8C27-272E5C37BF2D}" destId="{30DE8469-690E-4B59-86A9-AF907B76640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BF271F-4564-4106-B3EB-FA50CBEF4C9F}">
      <dsp:nvSpPr>
        <dsp:cNvPr id="0" name=""/>
        <dsp:cNvSpPr/>
      </dsp:nvSpPr>
      <dsp:spPr>
        <a:xfrm>
          <a:off x="5466235" y="2611259"/>
          <a:ext cx="3849442" cy="6022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1375"/>
              </a:lnTo>
              <a:lnTo>
                <a:pt x="3849442" y="301375"/>
              </a:lnTo>
              <a:lnTo>
                <a:pt x="3849442" y="6022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EFFD5E-9455-4543-9351-BECAB4E2BF52}">
      <dsp:nvSpPr>
        <dsp:cNvPr id="0" name=""/>
        <dsp:cNvSpPr/>
      </dsp:nvSpPr>
      <dsp:spPr>
        <a:xfrm>
          <a:off x="5414726" y="2611259"/>
          <a:ext cx="91440" cy="602751"/>
        </a:xfrm>
        <a:custGeom>
          <a:avLst/>
          <a:gdLst/>
          <a:ahLst/>
          <a:cxnLst/>
          <a:rect l="0" t="0" r="0" b="0"/>
          <a:pathLst>
            <a:path>
              <a:moveTo>
                <a:pt x="51508" y="0"/>
              </a:moveTo>
              <a:lnTo>
                <a:pt x="51508" y="301845"/>
              </a:lnTo>
              <a:lnTo>
                <a:pt x="45720" y="301845"/>
              </a:lnTo>
              <a:lnTo>
                <a:pt x="45720" y="6027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FF70AE-3438-4037-AE47-52D2590C3AA6}">
      <dsp:nvSpPr>
        <dsp:cNvPr id="0" name=""/>
        <dsp:cNvSpPr/>
      </dsp:nvSpPr>
      <dsp:spPr>
        <a:xfrm>
          <a:off x="1683479" y="2611259"/>
          <a:ext cx="3782756" cy="602281"/>
        </a:xfrm>
        <a:custGeom>
          <a:avLst/>
          <a:gdLst/>
          <a:ahLst/>
          <a:cxnLst/>
          <a:rect l="0" t="0" r="0" b="0"/>
          <a:pathLst>
            <a:path>
              <a:moveTo>
                <a:pt x="3782756" y="0"/>
              </a:moveTo>
              <a:lnTo>
                <a:pt x="3782756" y="301375"/>
              </a:lnTo>
              <a:lnTo>
                <a:pt x="0" y="301375"/>
              </a:lnTo>
              <a:lnTo>
                <a:pt x="0" y="6022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3C5DBB-41DC-446A-B47F-97F60E37EDEF}">
      <dsp:nvSpPr>
        <dsp:cNvPr id="0" name=""/>
        <dsp:cNvSpPr/>
      </dsp:nvSpPr>
      <dsp:spPr>
        <a:xfrm>
          <a:off x="559997" y="0"/>
          <a:ext cx="9812475" cy="26112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600" b="1" u="sng" kern="1200" dirty="0"/>
            <a:t>Strategiekreis Übergang Schule Beruf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FF: Agentur für Arbeit München/LHM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Sprecher: </a:t>
          </a:r>
          <a:br>
            <a:rPr lang="de-DE" sz="2400" kern="1200" dirty="0"/>
          </a:br>
          <a:r>
            <a:rPr lang="de-DE" sz="2400" kern="1200" dirty="0"/>
            <a:t>Herr </a:t>
          </a:r>
          <a:r>
            <a:rPr lang="de-DE" sz="2400" kern="1200" dirty="0" err="1"/>
            <a:t>Hüntelmann</a:t>
          </a:r>
          <a:r>
            <a:rPr lang="de-DE" sz="2400" kern="1200" dirty="0"/>
            <a:t> (Agentur)/Herr Bauer (Jugendamt)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Teilnehmer*innen:</a:t>
          </a:r>
          <a:br>
            <a:rPr lang="de-DE" sz="2400" kern="1200" dirty="0"/>
          </a:br>
          <a:r>
            <a:rPr lang="de-DE" sz="2400" kern="1200" dirty="0"/>
            <a:t>Agentur, Jobcenter, LHM (RAW, RBS, Sozialreferat), ROB, LK MUC</a:t>
          </a:r>
        </a:p>
      </dsp:txBody>
      <dsp:txXfrm>
        <a:off x="559997" y="0"/>
        <a:ext cx="9812475" cy="2611259"/>
      </dsp:txXfrm>
    </dsp:sp>
    <dsp:sp modelId="{A6C6309E-0D63-4EFC-AC27-2C03DE8038E3}">
      <dsp:nvSpPr>
        <dsp:cNvPr id="0" name=""/>
        <dsp:cNvSpPr/>
      </dsp:nvSpPr>
      <dsp:spPr>
        <a:xfrm>
          <a:off x="82689" y="3213540"/>
          <a:ext cx="3201578" cy="26649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b="1" u="sng" kern="1200" dirty="0"/>
            <a:t>AK U25 (Kostenträgerrunde)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FF: LHM (Jugendamt)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N.N.</a:t>
          </a:r>
          <a:br>
            <a:rPr lang="de-DE" sz="2400" kern="1200" dirty="0"/>
          </a:br>
          <a:r>
            <a:rPr lang="de-DE" sz="1400" kern="1200" dirty="0"/>
            <a:t>jugendsozialarbeit.soz@muenchen.de 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Agentur, Jobcenter, LHM (RAW, RBS, SozR)</a:t>
          </a:r>
          <a:endParaRPr lang="de-DE" sz="2400" b="1" u="sng" kern="1200" dirty="0"/>
        </a:p>
      </dsp:txBody>
      <dsp:txXfrm>
        <a:off x="82689" y="3213540"/>
        <a:ext cx="3201578" cy="2664906"/>
      </dsp:txXfrm>
    </dsp:sp>
    <dsp:sp modelId="{60A06565-BB02-4B3B-B476-0D7FD900088B}">
      <dsp:nvSpPr>
        <dsp:cNvPr id="0" name=""/>
        <dsp:cNvSpPr/>
      </dsp:nvSpPr>
      <dsp:spPr>
        <a:xfrm>
          <a:off x="3864729" y="3214010"/>
          <a:ext cx="3191433" cy="30623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b="1" u="sng" kern="1200" dirty="0"/>
            <a:t>Koordinierungskreis Übergang Schule-Beruf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FF: LHM (RBS)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Franziska Messerschmidt</a:t>
          </a:r>
          <a:br>
            <a:rPr lang="de-DE" sz="2400" kern="1200" dirty="0"/>
          </a:br>
          <a:r>
            <a:rPr lang="de-DE" sz="2400" kern="1200" dirty="0"/>
            <a:t>233-83517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Agentur, Jobcenter, LHM (RAW, RBS, SozR), ROB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 dirty="0"/>
            <a:t>Gäste möglich</a:t>
          </a:r>
        </a:p>
      </dsp:txBody>
      <dsp:txXfrm>
        <a:off x="3864729" y="3214010"/>
        <a:ext cx="3191433" cy="3062345"/>
      </dsp:txXfrm>
    </dsp:sp>
    <dsp:sp modelId="{7799E6A9-7442-4D0E-99CC-B86F9EB2B66A}">
      <dsp:nvSpPr>
        <dsp:cNvPr id="0" name=""/>
        <dsp:cNvSpPr/>
      </dsp:nvSpPr>
      <dsp:spPr>
        <a:xfrm>
          <a:off x="7679324" y="3213540"/>
          <a:ext cx="3272707" cy="26640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b="1" u="sng" kern="1200" dirty="0"/>
            <a:t>AK Jugend-Bildung-Beruf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FF: BM3, GF: RAW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Robert </a:t>
          </a:r>
          <a:r>
            <a:rPr lang="de-DE" sz="2400" kern="1200" dirty="0" err="1"/>
            <a:t>Hanslmeier</a:t>
          </a:r>
          <a:r>
            <a:rPr lang="de-DE" sz="2400" kern="1200" dirty="0"/>
            <a:t> </a:t>
          </a:r>
          <a:br>
            <a:rPr lang="de-DE" sz="2400" kern="1200" dirty="0"/>
          </a:br>
          <a:r>
            <a:rPr lang="de-DE" sz="2400" kern="1200" dirty="0"/>
            <a:t>233-25156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 dirty="0">
              <a:hlinkClick xmlns:r="http://schemas.openxmlformats.org/officeDocument/2006/relationships" r:id="rId1"/>
            </a:rPr>
            <a:t>https://www.muenchen.de/rathaus/Stadtverwaltung/Referat-fuer-Arbeit-und-Wirtschaft/Arbeitsmarktpolitik/Jugendliche/AK-Jugend.html</a:t>
          </a:r>
          <a:endParaRPr lang="de-DE" sz="1200" kern="1200" dirty="0"/>
        </a:p>
      </dsp:txBody>
      <dsp:txXfrm>
        <a:off x="7679324" y="3213540"/>
        <a:ext cx="3272707" cy="26640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91FC-7D1C-4CB0-9B43-AED18548ADD3}" type="datetimeFigureOut">
              <a:rPr lang="de-DE" smtClean="0"/>
              <a:t>03.09.2024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F2F3-1E39-43AC-BE30-33B82A20EB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2114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91FC-7D1C-4CB0-9B43-AED18548ADD3}" type="datetimeFigureOut">
              <a:rPr lang="de-DE" smtClean="0"/>
              <a:t>03.09.2024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F2F3-1E39-43AC-BE30-33B82A20EB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1635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91FC-7D1C-4CB0-9B43-AED18548ADD3}" type="datetimeFigureOut">
              <a:rPr lang="de-DE" smtClean="0"/>
              <a:t>03.09.2024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F2F3-1E39-43AC-BE30-33B82A20EB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9485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91FC-7D1C-4CB0-9B43-AED18548ADD3}" type="datetimeFigureOut">
              <a:rPr lang="de-DE" smtClean="0"/>
              <a:t>03.09.2024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F2F3-1E39-43AC-BE30-33B82A20EB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6497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91FC-7D1C-4CB0-9B43-AED18548ADD3}" type="datetimeFigureOut">
              <a:rPr lang="de-DE" smtClean="0"/>
              <a:t>03.09.2024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F2F3-1E39-43AC-BE30-33B82A20EB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4379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91FC-7D1C-4CB0-9B43-AED18548ADD3}" type="datetimeFigureOut">
              <a:rPr lang="de-DE" smtClean="0"/>
              <a:t>03.09.2024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F2F3-1E39-43AC-BE30-33B82A20EB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5089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91FC-7D1C-4CB0-9B43-AED18548ADD3}" type="datetimeFigureOut">
              <a:rPr lang="de-DE" smtClean="0"/>
              <a:t>03.09.2024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F2F3-1E39-43AC-BE30-33B82A20EB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5468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91FC-7D1C-4CB0-9B43-AED18548ADD3}" type="datetimeFigureOut">
              <a:rPr lang="de-DE" smtClean="0"/>
              <a:t>03.09.2024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F2F3-1E39-43AC-BE30-33B82A20EB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2345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91FC-7D1C-4CB0-9B43-AED18548ADD3}" type="datetimeFigureOut">
              <a:rPr lang="de-DE" smtClean="0"/>
              <a:t>03.09.2024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F2F3-1E39-43AC-BE30-33B82A20EB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5335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91FC-7D1C-4CB0-9B43-AED18548ADD3}" type="datetimeFigureOut">
              <a:rPr lang="de-DE" smtClean="0"/>
              <a:t>03.09.2024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F2F3-1E39-43AC-BE30-33B82A20EB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3186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91FC-7D1C-4CB0-9B43-AED18548ADD3}" type="datetimeFigureOut">
              <a:rPr lang="de-DE" smtClean="0"/>
              <a:t>03.09.2024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F2F3-1E39-43AC-BE30-33B82A20EB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1742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391FC-7D1C-4CB0-9B43-AED18548ADD3}" type="datetimeFigureOut">
              <a:rPr lang="de-DE" smtClean="0"/>
              <a:t>03.09.2024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6F2F3-1E39-43AC-BE30-33B82A20EB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4417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/>
          <p:cNvGraphicFramePr/>
          <p:nvPr>
            <p:extLst>
              <p:ext uri="{D42A27DB-BD31-4B8C-83A1-F6EECF244321}">
                <p14:modId xmlns:p14="http://schemas.microsoft.com/office/powerpoint/2010/main" val="2161163484"/>
              </p:ext>
            </p:extLst>
          </p:nvPr>
        </p:nvGraphicFramePr>
        <p:xfrm>
          <a:off x="484553" y="275943"/>
          <a:ext cx="11034722" cy="62763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6493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</Words>
  <Application>Microsoft Office PowerPoint</Application>
  <PresentationFormat>Breitbild</PresentationFormat>
  <Paragraphs>17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Frank Holzkaemper</dc:creator>
  <cp:lastModifiedBy>Stefanie Johannes</cp:lastModifiedBy>
  <cp:revision>11</cp:revision>
  <dcterms:created xsi:type="dcterms:W3CDTF">2021-05-10T12:01:26Z</dcterms:created>
  <dcterms:modified xsi:type="dcterms:W3CDTF">2024-09-03T08:22:44Z</dcterms:modified>
</cp:coreProperties>
</file>